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70" r:id="rId5"/>
    <p:sldId id="276" r:id="rId6"/>
    <p:sldId id="271" r:id="rId7"/>
    <p:sldId id="262" r:id="rId8"/>
    <p:sldId id="273" r:id="rId9"/>
    <p:sldId id="272" r:id="rId10"/>
  </p:sldIdLst>
  <p:sldSz cx="12192000" cy="6858000"/>
  <p:notesSz cx="6858000" cy="9144000"/>
  <p:embeddedFontLst>
    <p:embeddedFont>
      <p:font typeface="나눔명조" panose="020B0600000101010101" charset="-127"/>
      <p:regular r:id="rId11"/>
      <p:bold r:id="rId12"/>
    </p:embeddedFont>
    <p:embeddedFont>
      <p:font typeface="나눔명조 ExtraBold" panose="020B0600000101010101" charset="-127"/>
      <p:bold r:id="rId13"/>
    </p:embeddedFont>
    <p:embeddedFont>
      <p:font typeface="함초롬바탕" panose="02030504000101010101" pitchFamily="18" charset="-127"/>
      <p:regular r:id="rId14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F1C"/>
    <a:srgbClr val="FD7777"/>
    <a:srgbClr val="FFD5D8"/>
    <a:srgbClr val="FF979E"/>
    <a:srgbClr val="FF4B4B"/>
    <a:srgbClr val="FF5353"/>
    <a:srgbClr val="FE6E89"/>
    <a:srgbClr val="A53719"/>
    <a:srgbClr val="BE0026"/>
    <a:srgbClr val="E7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2352" y="-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3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5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5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4A77-CE06-4E2C-8C44-1406BB0C00E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812021" y="1091671"/>
            <a:ext cx="4514851" cy="4514851"/>
          </a:xfrm>
          <a:prstGeom prst="ellipse">
            <a:avLst/>
          </a:prstGeom>
          <a:solidFill>
            <a:srgbClr val="BE0026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rot="862991">
            <a:off x="2792845" y="256665"/>
            <a:ext cx="6553201" cy="6587332"/>
          </a:xfrm>
          <a:prstGeom prst="rect">
            <a:avLst/>
          </a:prstGeom>
          <a:blipFill dpi="0" rotWithShape="1">
            <a:blip r:embed="rId2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38419" y="2715139"/>
            <a:ext cx="4662055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관광자원</a:t>
            </a:r>
            <a:endParaRPr lang="ko-KR" altLang="en-US" sz="8800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747" y="2007253"/>
            <a:ext cx="4089400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0" y="5267325"/>
            <a:ext cx="3067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smtClean="0">
                <a:latin typeface="나눔명조 ExtraBold" pitchFamily="18" charset="-127"/>
                <a:ea typeface="나눔명조 ExtraBold" pitchFamily="18" charset="-127"/>
              </a:rPr>
              <a:t>21**19** </a:t>
            </a:r>
            <a:endParaRPr lang="en-US" altLang="ko-KR" sz="2800" dirty="0" smtClean="0">
              <a:latin typeface="나눔명조 ExtraBold" pitchFamily="18" charset="-127"/>
              <a:ea typeface="나눔명조 ExtraBold" pitchFamily="18" charset="-127"/>
            </a:endParaRPr>
          </a:p>
          <a:p>
            <a:pPr algn="r"/>
            <a:r>
              <a:rPr lang="ko-KR" altLang="en-US" sz="2800" dirty="0" smtClean="0">
                <a:latin typeface="나눔명조 ExtraBold" pitchFamily="18" charset="-127"/>
                <a:ea typeface="나눔명조 ExtraBold" pitchFamily="18" charset="-127"/>
              </a:rPr>
              <a:t>일본어 일본학과</a:t>
            </a:r>
            <a:endParaRPr lang="en-US" altLang="ko-KR" sz="2800" dirty="0" smtClean="0">
              <a:latin typeface="나눔명조 ExtraBold" pitchFamily="18" charset="-127"/>
              <a:ea typeface="나눔명조 ExtraBold" pitchFamily="18" charset="-127"/>
            </a:endParaRPr>
          </a:p>
          <a:p>
            <a:pPr algn="r"/>
            <a:r>
              <a:rPr lang="ko-KR" altLang="en-US" sz="2800" smtClean="0">
                <a:latin typeface="나눔명조 ExtraBold" pitchFamily="18" charset="-127"/>
                <a:ea typeface="나눔명조 ExtraBold" pitchFamily="18" charset="-127"/>
              </a:rPr>
              <a:t>권</a:t>
            </a:r>
            <a:r>
              <a:rPr lang="en-US" altLang="ko-KR" sz="2800" smtClean="0">
                <a:latin typeface="나눔명조 ExtraBold" pitchFamily="18" charset="-127"/>
                <a:ea typeface="나눔명조 ExtraBold" pitchFamily="18" charset="-127"/>
              </a:rPr>
              <a:t>*</a:t>
            </a:r>
            <a:r>
              <a:rPr lang="ko-KR" altLang="en-US" sz="2800" smtClean="0">
                <a:latin typeface="나눔명조 ExtraBold" pitchFamily="18" charset="-127"/>
                <a:ea typeface="나눔명조 ExtraBold" pitchFamily="18" charset="-127"/>
              </a:rPr>
              <a:t>빈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524484" y="479115"/>
            <a:ext cx="1871216" cy="1871216"/>
          </a:xfrm>
          <a:prstGeom prst="ellipse">
            <a:avLst/>
          </a:prstGeom>
          <a:solidFill>
            <a:srgbClr val="FE6E8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1954" y="651863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</a:t>
            </a:r>
            <a:r>
              <a:rPr lang="ko-KR" altLang="en-US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봄</a:t>
            </a:r>
            <a:r>
              <a:rPr lang="en-US" altLang="ko-KR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  <a:endParaRPr lang="en-US" altLang="ko-KR" sz="28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054" y="1450436"/>
            <a:ext cx="3387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60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60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; </a:t>
            </a:r>
            <a:r>
              <a:rPr lang="ko-KR" altLang="en-US" sz="6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벚꽃</a:t>
            </a:r>
            <a:endParaRPr lang="en-US" altLang="ko-K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itchFamily="18" charset="-127"/>
              <a:ea typeface="나눔명조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3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1950564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324" y="1872172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하나미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400" dirty="0" err="1" smtClean="0">
                <a:solidFill>
                  <a:srgbClr val="FF4B4B"/>
                </a:solidFill>
                <a:latin typeface="+mn-ea"/>
              </a:rPr>
              <a:t>花見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2141" y="2326382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일본에서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벚꽃 등의 꽃을 감상하면서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봄이 오는 것을 축하하는 습관을 일컫는다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그러나 보통의 경우에는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월에서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 걸친 봄 기간에 핀 벚나무의 밑에서 벌어지는 연회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파티를 가리키는 경우가 많다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2141" y="3651141"/>
            <a:ext cx="532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짧은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개화기간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그리고 그 아름다움 등은 사람의 목숨의 덧없음에 견줄 수 있다는 이유로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전통적으로 일본인들은 봄 기간에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즐겨왔으며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단가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하이쿠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라쿠고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등 적지 않은 문화적인 작품들 가운데에는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주제로 한 것들이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많음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325" y="4595057"/>
            <a:ext cx="44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음주가 가능한 유일한 시기</a:t>
            </a:r>
            <a:endParaRPr lang="en-US" altLang="ko-KR" sz="2400" dirty="0">
              <a:solidFill>
                <a:srgbClr val="FF4B4B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2141" y="5049267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해마다 봄이 오면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이은 것을 벚꽃전선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桜前線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이라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함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11406" y="3353796"/>
            <a:ext cx="3628208" cy="349942"/>
          </a:xfrm>
          <a:prstGeom prst="rect">
            <a:avLst/>
          </a:prstGeom>
          <a:solidFill>
            <a:srgbClr val="FD777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36027" y="3198167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일본인의 계절감을 형성하는 중요한 </a:t>
            </a:r>
            <a:r>
              <a:rPr lang="ko-KR" altLang="en-US" sz="2400" b="1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풍물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155494" y="326903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174150" y="469530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919057"/>
            <a:ext cx="3628208" cy="227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314852" y="-97899"/>
            <a:ext cx="1718587" cy="1229103"/>
            <a:chOff x="1499184" y="1742492"/>
            <a:chExt cx="3147461" cy="2251009"/>
          </a:xfrm>
        </p:grpSpPr>
        <p:pic>
          <p:nvPicPr>
            <p:cNvPr id="36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3873957"/>
            <a:ext cx="3628208" cy="21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4B4B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13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54" y="1715782"/>
            <a:ext cx="7988300" cy="48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3346" y="999278"/>
            <a:ext cx="723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해마다 봄이 오면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 ExtraBold" pitchFamily="18" charset="-127"/>
                <a:ea typeface="나눔명조 ExtraBold" pitchFamily="18" charset="-127"/>
              </a:rPr>
              <a:t>.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이은 것을 벚꽃전선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1400" dirty="0" err="1">
                <a:latin typeface="나눔명조 ExtraBold" pitchFamily="18" charset="-127"/>
                <a:ea typeface="나눔명조 ExtraBold" pitchFamily="18" charset="-127"/>
              </a:rPr>
              <a:t>桜前線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이라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함</a:t>
            </a:r>
            <a:endParaRPr lang="en-US" altLang="ko-KR" sz="14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1657" y="1065829"/>
            <a:ext cx="147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전선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1950564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324" y="1872172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하나미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400" dirty="0" err="1" smtClean="0">
                <a:solidFill>
                  <a:srgbClr val="FF4B4B"/>
                </a:solidFill>
                <a:latin typeface="+mn-ea"/>
              </a:rPr>
              <a:t>花見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2141" y="2326382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일본에서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벚꽃 등의 꽃을 감상하면서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봄이 오는 것을 축하하는 습관을 일컫는다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그러나 보통의 경우에는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월에서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 걸친 봄 기간에 핀 벚나무의 밑에서 벌어지는 연회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파티를 가리키는 경우가 많다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2141" y="3651141"/>
            <a:ext cx="532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짧은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개화기간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그리고 그 아름다움 등은 사람의 목숨의 덧없음에 견줄 수 있다는 이유로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전통적으로 일본인들은 봄 기간에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즐겨왔으며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단가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하이쿠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라쿠고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등 적지 않은 문화적인 작품들 가운데에는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주제로 한 것들이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많음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325" y="4595057"/>
            <a:ext cx="44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음주가 가능한 유일한 시기</a:t>
            </a:r>
            <a:endParaRPr lang="en-US" altLang="ko-KR" sz="2400" dirty="0">
              <a:solidFill>
                <a:srgbClr val="FF4B4B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2141" y="5049267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해마다 봄이 오면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이은 것을 벚꽃전선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桜前線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이라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함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11406" y="3353796"/>
            <a:ext cx="3628208" cy="349942"/>
          </a:xfrm>
          <a:prstGeom prst="rect">
            <a:avLst/>
          </a:prstGeom>
          <a:solidFill>
            <a:srgbClr val="FD777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36027" y="3198167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일본인의 계절감을 형성하는 중요한 </a:t>
            </a:r>
            <a:r>
              <a:rPr lang="ko-KR" altLang="en-US" sz="2400" b="1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풍물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155494" y="326903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174150" y="469530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919057"/>
            <a:ext cx="3628208" cy="227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314852" y="-97899"/>
            <a:ext cx="1718587" cy="1229103"/>
            <a:chOff x="1499184" y="1742492"/>
            <a:chExt cx="3147461" cy="2251009"/>
          </a:xfrm>
        </p:grpSpPr>
        <p:pic>
          <p:nvPicPr>
            <p:cNvPr id="36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3873957"/>
            <a:ext cx="3628208" cy="21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4B4B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13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1658" y="1065829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도쿄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79" y="1630235"/>
            <a:ext cx="876090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치도리가후치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79" y="1630235"/>
            <a:ext cx="876090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</a:t>
            </a:r>
            <a:r>
              <a:rPr lang="ko-KR" altLang="en-US" sz="2400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카</a:t>
            </a:r>
          </a:p>
        </p:txBody>
      </p:sp>
      <p:sp>
        <p:nvSpPr>
          <p:cNvPr id="36" name="타원 35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오사카 성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69" y="1617392"/>
            <a:ext cx="8654155" cy="49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교</a:t>
            </a:r>
            <a:r>
              <a:rPr lang="ko-KR" altLang="en-US" sz="2400" dirty="0" err="1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토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기요미즈테라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70" y="1623317"/>
            <a:ext cx="8730912" cy="48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</a:t>
            </a:r>
            <a:r>
              <a:rPr lang="ko-KR" altLang="en-US" sz="2400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카</a:t>
            </a:r>
          </a:p>
        </p:txBody>
      </p:sp>
      <p:sp>
        <p:nvSpPr>
          <p:cNvPr id="11" name="타원 10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요시노산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70" y="1582059"/>
            <a:ext cx="8730912" cy="4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256</Words>
  <Application>Microsoft Office PowerPoint</Application>
  <PresentationFormat>사용자 지정</PresentationFormat>
  <Paragraphs>35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굴림</vt:lpstr>
      <vt:lpstr>Arial</vt:lpstr>
      <vt:lpstr>아리따-돋움(TTF)-SemiBold</vt:lpstr>
      <vt:lpstr>나눔명조</vt:lpstr>
      <vt:lpstr>나눔명조 ExtraBold</vt:lpstr>
      <vt:lpstr>함초롬바탕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하태윤</dc:creator>
  <cp:lastModifiedBy>Seung min</cp:lastModifiedBy>
  <cp:revision>75</cp:revision>
  <dcterms:created xsi:type="dcterms:W3CDTF">2016-10-01T18:16:23Z</dcterms:created>
  <dcterms:modified xsi:type="dcterms:W3CDTF">2019-05-20T05:58:04Z</dcterms:modified>
</cp:coreProperties>
</file>