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2" r:id="rId2"/>
    <p:sldId id="294" r:id="rId3"/>
    <p:sldId id="295" r:id="rId4"/>
    <p:sldId id="296" r:id="rId5"/>
    <p:sldId id="297" r:id="rId6"/>
    <p:sldId id="298" r:id="rId7"/>
  </p:sldIdLst>
  <p:sldSz cx="18288000" cy="10287000"/>
  <p:notesSz cx="10287000" cy="1828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ACB8AE-25ED-4B55-A3DF-2D1260E424A7}" v="2" dt="2023-09-26T23:28:53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68" y="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 o" userId="30152ce245ba288d" providerId="LiveId" clId="{AF148BA7-E429-4A9B-8717-AC301F066195}"/>
    <pc:docChg chg="delSld">
      <pc:chgData name="Ho o" userId="30152ce245ba288d" providerId="LiveId" clId="{AF148BA7-E429-4A9B-8717-AC301F066195}" dt="2023-09-27T09:22:43.198" v="34" actId="47"/>
      <pc:docMkLst>
        <pc:docMk/>
      </pc:docMkLst>
      <pc:sldChg chg="del">
        <pc:chgData name="Ho o" userId="30152ce245ba288d" providerId="LiveId" clId="{AF148BA7-E429-4A9B-8717-AC301F066195}" dt="2023-09-27T09:13:21.846" v="0" actId="47"/>
        <pc:sldMkLst>
          <pc:docMk/>
          <pc:sldMk cId="0" sldId="256"/>
        </pc:sldMkLst>
      </pc:sldChg>
      <pc:sldChg chg="del">
        <pc:chgData name="Ho o" userId="30152ce245ba288d" providerId="LiveId" clId="{AF148BA7-E429-4A9B-8717-AC301F066195}" dt="2023-09-27T09:13:22.342" v="1" actId="47"/>
        <pc:sldMkLst>
          <pc:docMk/>
          <pc:sldMk cId="0" sldId="257"/>
        </pc:sldMkLst>
      </pc:sldChg>
      <pc:sldChg chg="del">
        <pc:chgData name="Ho o" userId="30152ce245ba288d" providerId="LiveId" clId="{AF148BA7-E429-4A9B-8717-AC301F066195}" dt="2023-09-27T09:13:22.415" v="2" actId="47"/>
        <pc:sldMkLst>
          <pc:docMk/>
          <pc:sldMk cId="0" sldId="258"/>
        </pc:sldMkLst>
      </pc:sldChg>
      <pc:sldChg chg="del">
        <pc:chgData name="Ho o" userId="30152ce245ba288d" providerId="LiveId" clId="{AF148BA7-E429-4A9B-8717-AC301F066195}" dt="2023-09-27T09:13:23.680" v="8" actId="47"/>
        <pc:sldMkLst>
          <pc:docMk/>
          <pc:sldMk cId="0" sldId="259"/>
        </pc:sldMkLst>
      </pc:sldChg>
      <pc:sldChg chg="del">
        <pc:chgData name="Ho o" userId="30152ce245ba288d" providerId="LiveId" clId="{AF148BA7-E429-4A9B-8717-AC301F066195}" dt="2023-09-27T09:13:26.109" v="19" actId="47"/>
        <pc:sldMkLst>
          <pc:docMk/>
          <pc:sldMk cId="0" sldId="260"/>
        </pc:sldMkLst>
      </pc:sldChg>
      <pc:sldChg chg="del">
        <pc:chgData name="Ho o" userId="30152ce245ba288d" providerId="LiveId" clId="{AF148BA7-E429-4A9B-8717-AC301F066195}" dt="2023-09-27T09:13:27.778" v="24" actId="47"/>
        <pc:sldMkLst>
          <pc:docMk/>
          <pc:sldMk cId="0" sldId="261"/>
        </pc:sldMkLst>
      </pc:sldChg>
      <pc:sldChg chg="del">
        <pc:chgData name="Ho o" userId="30152ce245ba288d" providerId="LiveId" clId="{AF148BA7-E429-4A9B-8717-AC301F066195}" dt="2023-09-27T09:22:42.170" v="30" actId="47"/>
        <pc:sldMkLst>
          <pc:docMk/>
          <pc:sldMk cId="0" sldId="266"/>
        </pc:sldMkLst>
      </pc:sldChg>
      <pc:sldChg chg="del">
        <pc:chgData name="Ho o" userId="30152ce245ba288d" providerId="LiveId" clId="{AF148BA7-E429-4A9B-8717-AC301F066195}" dt="2023-09-27T09:13:22.613" v="3" actId="47"/>
        <pc:sldMkLst>
          <pc:docMk/>
          <pc:sldMk cId="0" sldId="269"/>
        </pc:sldMkLst>
      </pc:sldChg>
      <pc:sldChg chg="del">
        <pc:chgData name="Ho o" userId="30152ce245ba288d" providerId="LiveId" clId="{AF148BA7-E429-4A9B-8717-AC301F066195}" dt="2023-09-27T09:13:22.779" v="4" actId="47"/>
        <pc:sldMkLst>
          <pc:docMk/>
          <pc:sldMk cId="0" sldId="272"/>
        </pc:sldMkLst>
      </pc:sldChg>
      <pc:sldChg chg="del">
        <pc:chgData name="Ho o" userId="30152ce245ba288d" providerId="LiveId" clId="{AF148BA7-E429-4A9B-8717-AC301F066195}" dt="2023-09-27T09:13:22.930" v="5" actId="47"/>
        <pc:sldMkLst>
          <pc:docMk/>
          <pc:sldMk cId="0" sldId="273"/>
        </pc:sldMkLst>
      </pc:sldChg>
      <pc:sldChg chg="del">
        <pc:chgData name="Ho o" userId="30152ce245ba288d" providerId="LiveId" clId="{AF148BA7-E429-4A9B-8717-AC301F066195}" dt="2023-09-27T09:13:23.885" v="9" actId="47"/>
        <pc:sldMkLst>
          <pc:docMk/>
          <pc:sldMk cId="0" sldId="275"/>
        </pc:sldMkLst>
      </pc:sldChg>
      <pc:sldChg chg="del">
        <pc:chgData name="Ho o" userId="30152ce245ba288d" providerId="LiveId" clId="{AF148BA7-E429-4A9B-8717-AC301F066195}" dt="2023-09-27T09:13:24.077" v="10" actId="47"/>
        <pc:sldMkLst>
          <pc:docMk/>
          <pc:sldMk cId="0" sldId="276"/>
        </pc:sldMkLst>
      </pc:sldChg>
      <pc:sldChg chg="del">
        <pc:chgData name="Ho o" userId="30152ce245ba288d" providerId="LiveId" clId="{AF148BA7-E429-4A9B-8717-AC301F066195}" dt="2023-09-27T09:13:24.237" v="11" actId="47"/>
        <pc:sldMkLst>
          <pc:docMk/>
          <pc:sldMk cId="0" sldId="277"/>
        </pc:sldMkLst>
      </pc:sldChg>
      <pc:sldChg chg="del">
        <pc:chgData name="Ho o" userId="30152ce245ba288d" providerId="LiveId" clId="{AF148BA7-E429-4A9B-8717-AC301F066195}" dt="2023-09-27T09:13:24.405" v="12" actId="47"/>
        <pc:sldMkLst>
          <pc:docMk/>
          <pc:sldMk cId="0" sldId="278"/>
        </pc:sldMkLst>
      </pc:sldChg>
      <pc:sldChg chg="del">
        <pc:chgData name="Ho o" userId="30152ce245ba288d" providerId="LiveId" clId="{AF148BA7-E429-4A9B-8717-AC301F066195}" dt="2023-09-27T09:13:24.593" v="13" actId="47"/>
        <pc:sldMkLst>
          <pc:docMk/>
          <pc:sldMk cId="0" sldId="281"/>
        </pc:sldMkLst>
      </pc:sldChg>
      <pc:sldChg chg="del">
        <pc:chgData name="Ho o" userId="30152ce245ba288d" providerId="LiveId" clId="{AF148BA7-E429-4A9B-8717-AC301F066195}" dt="2023-09-27T09:13:24.977" v="15" actId="47"/>
        <pc:sldMkLst>
          <pc:docMk/>
          <pc:sldMk cId="0" sldId="283"/>
        </pc:sldMkLst>
      </pc:sldChg>
      <pc:sldChg chg="del">
        <pc:chgData name="Ho o" userId="30152ce245ba288d" providerId="LiveId" clId="{AF148BA7-E429-4A9B-8717-AC301F066195}" dt="2023-09-27T09:13:24.780" v="14" actId="47"/>
        <pc:sldMkLst>
          <pc:docMk/>
          <pc:sldMk cId="0" sldId="284"/>
        </pc:sldMkLst>
      </pc:sldChg>
      <pc:sldChg chg="del">
        <pc:chgData name="Ho o" userId="30152ce245ba288d" providerId="LiveId" clId="{AF148BA7-E429-4A9B-8717-AC301F066195}" dt="2023-09-27T09:13:26.567" v="20" actId="47"/>
        <pc:sldMkLst>
          <pc:docMk/>
          <pc:sldMk cId="0" sldId="285"/>
        </pc:sldMkLst>
      </pc:sldChg>
      <pc:sldChg chg="del">
        <pc:chgData name="Ho o" userId="30152ce245ba288d" providerId="LiveId" clId="{AF148BA7-E429-4A9B-8717-AC301F066195}" dt="2023-09-27T09:13:26.828" v="21" actId="47"/>
        <pc:sldMkLst>
          <pc:docMk/>
          <pc:sldMk cId="0" sldId="286"/>
        </pc:sldMkLst>
      </pc:sldChg>
      <pc:sldChg chg="del">
        <pc:chgData name="Ho o" userId="30152ce245ba288d" providerId="LiveId" clId="{AF148BA7-E429-4A9B-8717-AC301F066195}" dt="2023-09-27T09:13:27.248" v="22" actId="47"/>
        <pc:sldMkLst>
          <pc:docMk/>
          <pc:sldMk cId="0" sldId="287"/>
        </pc:sldMkLst>
      </pc:sldChg>
      <pc:sldChg chg="del">
        <pc:chgData name="Ho o" userId="30152ce245ba288d" providerId="LiveId" clId="{AF148BA7-E429-4A9B-8717-AC301F066195}" dt="2023-09-27T09:13:27.556" v="23" actId="47"/>
        <pc:sldMkLst>
          <pc:docMk/>
          <pc:sldMk cId="0" sldId="288"/>
        </pc:sldMkLst>
      </pc:sldChg>
      <pc:sldChg chg="del">
        <pc:chgData name="Ho o" userId="30152ce245ba288d" providerId="LiveId" clId="{AF148BA7-E429-4A9B-8717-AC301F066195}" dt="2023-09-27T09:13:27.945" v="25" actId="47"/>
        <pc:sldMkLst>
          <pc:docMk/>
          <pc:sldMk cId="0" sldId="289"/>
        </pc:sldMkLst>
      </pc:sldChg>
      <pc:sldChg chg="del">
        <pc:chgData name="Ho o" userId="30152ce245ba288d" providerId="LiveId" clId="{AF148BA7-E429-4A9B-8717-AC301F066195}" dt="2023-09-27T09:13:28.144" v="26" actId="47"/>
        <pc:sldMkLst>
          <pc:docMk/>
          <pc:sldMk cId="0" sldId="290"/>
        </pc:sldMkLst>
      </pc:sldChg>
      <pc:sldChg chg="del">
        <pc:chgData name="Ho o" userId="30152ce245ba288d" providerId="LiveId" clId="{AF148BA7-E429-4A9B-8717-AC301F066195}" dt="2023-09-27T09:13:28.356" v="27" actId="47"/>
        <pc:sldMkLst>
          <pc:docMk/>
          <pc:sldMk cId="0" sldId="291"/>
        </pc:sldMkLst>
      </pc:sldChg>
      <pc:sldChg chg="del">
        <pc:chgData name="Ho o" userId="30152ce245ba288d" providerId="LiveId" clId="{AF148BA7-E429-4A9B-8717-AC301F066195}" dt="2023-09-27T09:13:28.694" v="28" actId="47"/>
        <pc:sldMkLst>
          <pc:docMk/>
          <pc:sldMk cId="0" sldId="292"/>
        </pc:sldMkLst>
      </pc:sldChg>
      <pc:sldChg chg="del">
        <pc:chgData name="Ho o" userId="30152ce245ba288d" providerId="LiveId" clId="{AF148BA7-E429-4A9B-8717-AC301F066195}" dt="2023-09-27T09:13:29.158" v="29" actId="47"/>
        <pc:sldMkLst>
          <pc:docMk/>
          <pc:sldMk cId="0" sldId="293"/>
        </pc:sldMkLst>
      </pc:sldChg>
      <pc:sldChg chg="del">
        <pc:chgData name="Ho o" userId="30152ce245ba288d" providerId="LiveId" clId="{AF148BA7-E429-4A9B-8717-AC301F066195}" dt="2023-09-27T09:22:43.198" v="34" actId="47"/>
        <pc:sldMkLst>
          <pc:docMk/>
          <pc:sldMk cId="0" sldId="299"/>
        </pc:sldMkLst>
      </pc:sldChg>
      <pc:sldChg chg="del">
        <pc:chgData name="Ho o" userId="30152ce245ba288d" providerId="LiveId" clId="{AF148BA7-E429-4A9B-8717-AC301F066195}" dt="2023-09-27T09:22:42.882" v="33" actId="47"/>
        <pc:sldMkLst>
          <pc:docMk/>
          <pc:sldMk cId="0" sldId="300"/>
        </pc:sldMkLst>
      </pc:sldChg>
      <pc:sldChg chg="del">
        <pc:chgData name="Ho o" userId="30152ce245ba288d" providerId="LiveId" clId="{AF148BA7-E429-4A9B-8717-AC301F066195}" dt="2023-09-27T09:22:42.565" v="32" actId="47"/>
        <pc:sldMkLst>
          <pc:docMk/>
          <pc:sldMk cId="0" sldId="301"/>
        </pc:sldMkLst>
      </pc:sldChg>
      <pc:sldChg chg="del">
        <pc:chgData name="Ho o" userId="30152ce245ba288d" providerId="LiveId" clId="{AF148BA7-E429-4A9B-8717-AC301F066195}" dt="2023-09-27T09:22:42.352" v="31" actId="47"/>
        <pc:sldMkLst>
          <pc:docMk/>
          <pc:sldMk cId="0" sldId="302"/>
        </pc:sldMkLst>
      </pc:sldChg>
      <pc:sldChg chg="del">
        <pc:chgData name="Ho o" userId="30152ce245ba288d" providerId="LiveId" clId="{AF148BA7-E429-4A9B-8717-AC301F066195}" dt="2023-09-27T09:13:25.285" v="16" actId="47"/>
        <pc:sldMkLst>
          <pc:docMk/>
          <pc:sldMk cId="0" sldId="303"/>
        </pc:sldMkLst>
      </pc:sldChg>
      <pc:sldChg chg="del">
        <pc:chgData name="Ho o" userId="30152ce245ba288d" providerId="LiveId" clId="{AF148BA7-E429-4A9B-8717-AC301F066195}" dt="2023-09-27T09:13:25.647" v="17" actId="47"/>
        <pc:sldMkLst>
          <pc:docMk/>
          <pc:sldMk cId="0" sldId="304"/>
        </pc:sldMkLst>
      </pc:sldChg>
      <pc:sldChg chg="del">
        <pc:chgData name="Ho o" userId="30152ce245ba288d" providerId="LiveId" clId="{AF148BA7-E429-4A9B-8717-AC301F066195}" dt="2023-09-27T09:13:25.905" v="18" actId="47"/>
        <pc:sldMkLst>
          <pc:docMk/>
          <pc:sldMk cId="0" sldId="305"/>
        </pc:sldMkLst>
      </pc:sldChg>
      <pc:sldChg chg="del">
        <pc:chgData name="Ho o" userId="30152ce245ba288d" providerId="LiveId" clId="{AF148BA7-E429-4A9B-8717-AC301F066195}" dt="2023-09-27T09:13:23.269" v="7" actId="47"/>
        <pc:sldMkLst>
          <pc:docMk/>
          <pc:sldMk cId="0" sldId="306"/>
        </pc:sldMkLst>
      </pc:sldChg>
      <pc:sldChg chg="del">
        <pc:chgData name="Ho o" userId="30152ce245ba288d" providerId="LiveId" clId="{AF148BA7-E429-4A9B-8717-AC301F066195}" dt="2023-09-27T09:13:23.096" v="6" actId="47"/>
        <pc:sldMkLst>
          <pc:docMk/>
          <pc:sldMk cId="0" sldId="307"/>
        </pc:sldMkLst>
      </pc:sldChg>
    </pc:docChg>
  </pc:docChgLst>
  <pc:docChgLst>
    <pc:chgData name="Ho o" userId="30152ce245ba288d" providerId="LiveId" clId="{A0ACB8AE-25ED-4B55-A3DF-2D1260E424A7}"/>
    <pc:docChg chg="undo redo custSel modSld">
      <pc:chgData name="Ho o" userId="30152ce245ba288d" providerId="LiveId" clId="{A0ACB8AE-25ED-4B55-A3DF-2D1260E424A7}" dt="2023-09-26T23:32:23.489" v="71" actId="478"/>
      <pc:docMkLst>
        <pc:docMk/>
      </pc:docMkLst>
      <pc:sldChg chg="addSp delSp modSp mod">
        <pc:chgData name="Ho o" userId="30152ce245ba288d" providerId="LiveId" clId="{A0ACB8AE-25ED-4B55-A3DF-2D1260E424A7}" dt="2023-09-26T23:32:23.489" v="71" actId="478"/>
        <pc:sldMkLst>
          <pc:docMk/>
          <pc:sldMk cId="0" sldId="256"/>
        </pc:sldMkLst>
        <pc:spChg chg="add del mod">
          <ac:chgData name="Ho o" userId="30152ce245ba288d" providerId="LiveId" clId="{A0ACB8AE-25ED-4B55-A3DF-2D1260E424A7}" dt="2023-09-26T23:32:23.489" v="71" actId="478"/>
          <ac:spMkLst>
            <pc:docMk/>
            <pc:sldMk cId="0" sldId="256"/>
            <ac:spMk id="4" creationId="{737AE8E5-5D23-942A-EE3A-605CA1116CE2}"/>
          </ac:spMkLst>
        </pc:spChg>
      </pc:sldChg>
      <pc:sldChg chg="modSp mod">
        <pc:chgData name="Ho o" userId="30152ce245ba288d" providerId="LiveId" clId="{A0ACB8AE-25ED-4B55-A3DF-2D1260E424A7}" dt="2023-09-26T04:45:22.594" v="3" actId="1035"/>
        <pc:sldMkLst>
          <pc:docMk/>
          <pc:sldMk cId="0" sldId="289"/>
        </pc:sldMkLst>
        <pc:picChg chg="mod">
          <ac:chgData name="Ho o" userId="30152ce245ba288d" providerId="LiveId" clId="{A0ACB8AE-25ED-4B55-A3DF-2D1260E424A7}" dt="2023-09-26T04:45:22.594" v="3" actId="1035"/>
          <ac:picMkLst>
            <pc:docMk/>
            <pc:sldMk cId="0" sldId="289"/>
            <ac:picMk id="4" creationId="{7B79AD9A-D87F-4695-8837-34A508BD4708}"/>
          </ac:picMkLst>
        </pc:picChg>
      </pc:sldChg>
      <pc:sldChg chg="addSp delSp modSp mod">
        <pc:chgData name="Ho o" userId="30152ce245ba288d" providerId="LiveId" clId="{A0ACB8AE-25ED-4B55-A3DF-2D1260E424A7}" dt="2023-09-26T04:45:31.886" v="5"/>
        <pc:sldMkLst>
          <pc:docMk/>
          <pc:sldMk cId="0" sldId="290"/>
        </pc:sldMkLst>
        <pc:picChg chg="del">
          <ac:chgData name="Ho o" userId="30152ce245ba288d" providerId="LiveId" clId="{A0ACB8AE-25ED-4B55-A3DF-2D1260E424A7}" dt="2023-09-26T04:45:27.892" v="4" actId="478"/>
          <ac:picMkLst>
            <pc:docMk/>
            <pc:sldMk cId="0" sldId="290"/>
            <ac:picMk id="5" creationId="{05FCB4FE-090C-3A78-F83D-1047ED9ED74B}"/>
          </ac:picMkLst>
        </pc:picChg>
        <pc:picChg chg="add mod">
          <ac:chgData name="Ho o" userId="30152ce245ba288d" providerId="LiveId" clId="{A0ACB8AE-25ED-4B55-A3DF-2D1260E424A7}" dt="2023-09-26T04:45:31.886" v="5"/>
          <ac:picMkLst>
            <pc:docMk/>
            <pc:sldMk cId="0" sldId="290"/>
            <ac:picMk id="6" creationId="{8A3195F5-94B4-AC44-8CAD-29121A5C807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57700" cy="917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827713" y="0"/>
            <a:ext cx="4457700" cy="917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B6342-60B2-4B34-B000-66D72ED0B009}" type="datetimeFigureOut">
              <a:rPr lang="ko-KR" altLang="en-US" smtClean="0"/>
              <a:t>2023-09-27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-342900" y="2286000"/>
            <a:ext cx="10972800" cy="6172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28700" y="8801100"/>
            <a:ext cx="8229600" cy="72009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17372013"/>
            <a:ext cx="4457700" cy="915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827713" y="17372013"/>
            <a:ext cx="4457700" cy="915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973782-ECD1-48D3-B75E-36F60B2A94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0623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C5DBC-453D-4C37-98F1-7AEF9910843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54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26" Type="http://schemas.openxmlformats.org/officeDocument/2006/relationships/image" Target="../media/image31.pn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33" Type="http://schemas.openxmlformats.org/officeDocument/2006/relationships/image" Target="../media/image38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29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32" Type="http://schemas.openxmlformats.org/officeDocument/2006/relationships/image" Target="../media/image37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31" Type="http://schemas.openxmlformats.org/officeDocument/2006/relationships/image" Target="../media/image36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Relationship Id="rId8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image" Target="../media/image39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63.png"/><Relationship Id="rId18" Type="http://schemas.openxmlformats.org/officeDocument/2006/relationships/image" Target="../media/image54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12" Type="http://schemas.openxmlformats.org/officeDocument/2006/relationships/image" Target="../media/image62.png"/><Relationship Id="rId17" Type="http://schemas.openxmlformats.org/officeDocument/2006/relationships/image" Target="../media/image6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61.png"/><Relationship Id="rId5" Type="http://schemas.openxmlformats.org/officeDocument/2006/relationships/image" Target="../media/image58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4" Type="http://schemas.openxmlformats.org/officeDocument/2006/relationships/image" Target="../media/image57.png"/><Relationship Id="rId9" Type="http://schemas.openxmlformats.org/officeDocument/2006/relationships/image" Target="../media/image60.png"/><Relationship Id="rId1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66.png"/><Relationship Id="rId7" Type="http://schemas.openxmlformats.org/officeDocument/2006/relationships/image" Target="../media/image44.png"/><Relationship Id="rId12" Type="http://schemas.openxmlformats.org/officeDocument/2006/relationships/image" Target="../media/image73.png"/><Relationship Id="rId17" Type="http://schemas.openxmlformats.org/officeDocument/2006/relationships/image" Target="../media/image75.png"/><Relationship Id="rId2" Type="http://schemas.openxmlformats.org/officeDocument/2006/relationships/image" Target="../media/image40.pn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11" Type="http://schemas.openxmlformats.org/officeDocument/2006/relationships/image" Target="../media/image72.png"/><Relationship Id="rId5" Type="http://schemas.openxmlformats.org/officeDocument/2006/relationships/image" Target="../media/image68.png"/><Relationship Id="rId15" Type="http://schemas.openxmlformats.org/officeDocument/2006/relationships/image" Target="../media/image54.png"/><Relationship Id="rId10" Type="http://schemas.openxmlformats.org/officeDocument/2006/relationships/image" Target="../media/image71.png"/><Relationship Id="rId4" Type="http://schemas.openxmlformats.org/officeDocument/2006/relationships/image" Target="../media/image67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76.png"/><Relationship Id="rId7" Type="http://schemas.openxmlformats.org/officeDocument/2006/relationships/image" Target="../media/image44.png"/><Relationship Id="rId12" Type="http://schemas.openxmlformats.org/officeDocument/2006/relationships/image" Target="../media/image83.png"/><Relationship Id="rId17" Type="http://schemas.openxmlformats.org/officeDocument/2006/relationships/image" Target="../media/image85.png"/><Relationship Id="rId2" Type="http://schemas.openxmlformats.org/officeDocument/2006/relationships/image" Target="../media/image40.png"/><Relationship Id="rId16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11" Type="http://schemas.openxmlformats.org/officeDocument/2006/relationships/image" Target="../media/image82.png"/><Relationship Id="rId5" Type="http://schemas.openxmlformats.org/officeDocument/2006/relationships/image" Target="../media/image78.png"/><Relationship Id="rId15" Type="http://schemas.openxmlformats.org/officeDocument/2006/relationships/image" Target="../media/image54.png"/><Relationship Id="rId10" Type="http://schemas.openxmlformats.org/officeDocument/2006/relationships/image" Target="../media/image81.png"/><Relationship Id="rId4" Type="http://schemas.openxmlformats.org/officeDocument/2006/relationships/image" Target="../media/image77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9524" y="0"/>
            <a:ext cx="18285714" cy="10285714"/>
            <a:chOff x="-9524" y="0"/>
            <a:chExt cx="18285714" cy="10285714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9524" y="0"/>
              <a:ext cx="18285714" cy="10285714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2850046" y="7041794"/>
            <a:ext cx="4803254" cy="4795054"/>
            <a:chOff x="2850046" y="7041794"/>
            <a:chExt cx="4803254" cy="4795054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50046" y="7041794"/>
              <a:ext cx="4803254" cy="4795054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6095238" y="4979564"/>
            <a:ext cx="6095238" cy="737728"/>
            <a:chOff x="6095238" y="4979564"/>
            <a:chExt cx="6095238" cy="737728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95238" y="4979564"/>
              <a:ext cx="6095238" cy="737728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7097225" y="5717292"/>
            <a:ext cx="4091264" cy="4091264"/>
            <a:chOff x="7097225" y="5717292"/>
            <a:chExt cx="4091264" cy="4091264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99357" y="3956680"/>
              <a:ext cx="8182528" cy="8182528"/>
            </a:xfrm>
            <a:prstGeom prst="rect">
              <a:avLst/>
            </a:prstGeom>
          </p:spPr>
        </p:pic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97225" y="5717292"/>
              <a:ext cx="4091264" cy="4091264"/>
            </a:xfrm>
            <a:prstGeom prst="rect">
              <a:avLst/>
            </a:prstGeom>
          </p:spPr>
        </p:pic>
      </p:grpSp>
      <p:pic>
        <p:nvPicPr>
          <p:cNvPr id="15" name="Object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7155" y="-1854635"/>
            <a:ext cx="22117749" cy="158048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92244" y="597120"/>
            <a:ext cx="8378110" cy="2012310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7178633" y="3696360"/>
            <a:ext cx="3890354" cy="3883712"/>
            <a:chOff x="7178633" y="3696360"/>
            <a:chExt cx="3890354" cy="3883712"/>
          </a:xfrm>
        </p:grpSpPr>
        <p:pic>
          <p:nvPicPr>
            <p:cNvPr id="4" name="Object 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-13380000">
              <a:off x="7178633" y="3696360"/>
              <a:ext cx="3890354" cy="3883712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7505489" y="4102828"/>
            <a:ext cx="3274736" cy="3061583"/>
            <a:chOff x="7505489" y="4102828"/>
            <a:chExt cx="3274736" cy="3061583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-10800000">
              <a:off x="7505489" y="4102828"/>
              <a:ext cx="3274736" cy="3061583"/>
            </a:xfrm>
            <a:prstGeom prst="rect">
              <a:avLst/>
            </a:prstGeom>
          </p:spPr>
        </p:pic>
      </p:grpSp>
      <p:pic>
        <p:nvPicPr>
          <p:cNvPr id="9" name="Object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24155" y="5221194"/>
            <a:ext cx="4117483" cy="1025026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11985829" y="3283586"/>
            <a:ext cx="3800953" cy="928662"/>
            <a:chOff x="11985829" y="3283586"/>
            <a:chExt cx="3800953" cy="928662"/>
          </a:xfrm>
        </p:grpSpPr>
        <p:pic>
          <p:nvPicPr>
            <p:cNvPr id="11" name="Object 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985829" y="3283586"/>
              <a:ext cx="3800953" cy="92866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6118637" y="4029457"/>
            <a:ext cx="1411328" cy="857382"/>
            <a:chOff x="6118637" y="4029457"/>
            <a:chExt cx="1411328" cy="857382"/>
          </a:xfrm>
        </p:grpSpPr>
        <p:pic>
          <p:nvPicPr>
            <p:cNvPr id="14" name="Object 1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11580000">
              <a:off x="6118637" y="4029457"/>
              <a:ext cx="1411328" cy="857382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3127965" y="7333221"/>
            <a:ext cx="3547128" cy="866647"/>
            <a:chOff x="3127965" y="7333221"/>
            <a:chExt cx="3547128" cy="866647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-10800000">
              <a:off x="3127965" y="7333221"/>
              <a:ext cx="3547128" cy="866647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10163864" y="3655434"/>
            <a:ext cx="1535362" cy="932732"/>
            <a:chOff x="10163864" y="3655434"/>
            <a:chExt cx="1535362" cy="932732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-10680000">
              <a:off x="10163864" y="3655434"/>
              <a:ext cx="1535362" cy="932732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2210382" y="3818519"/>
            <a:ext cx="3567766" cy="976921"/>
            <a:chOff x="2210382" y="3818519"/>
            <a:chExt cx="3567766" cy="976921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210382" y="3818519"/>
              <a:ext cx="3567766" cy="976921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6838473" y="7027421"/>
            <a:ext cx="1411328" cy="857382"/>
            <a:chOff x="6838473" y="7027421"/>
            <a:chExt cx="1411328" cy="857382"/>
          </a:xfrm>
        </p:grpSpPr>
        <p:pic>
          <p:nvPicPr>
            <p:cNvPr id="26" name="Object 25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 rot="-720000">
              <a:off x="6838473" y="7027421"/>
              <a:ext cx="1411328" cy="857382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4152223" y="2755592"/>
            <a:ext cx="3537126" cy="687518"/>
            <a:chOff x="4152223" y="2755592"/>
            <a:chExt cx="3537126" cy="687518"/>
          </a:xfrm>
        </p:grpSpPr>
        <p:pic>
          <p:nvPicPr>
            <p:cNvPr id="29" name="Object 28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152223" y="2755592"/>
              <a:ext cx="3537126" cy="687518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1247301" y="1887302"/>
            <a:ext cx="3537126" cy="687518"/>
            <a:chOff x="1247301" y="1887302"/>
            <a:chExt cx="3537126" cy="687518"/>
          </a:xfrm>
        </p:grpSpPr>
        <p:pic>
          <p:nvPicPr>
            <p:cNvPr id="32" name="Object 31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47301" y="1887302"/>
              <a:ext cx="3537126" cy="687518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10074561" y="6686347"/>
            <a:ext cx="1411328" cy="857382"/>
            <a:chOff x="10074561" y="6686347"/>
            <a:chExt cx="1411328" cy="857382"/>
          </a:xfrm>
        </p:grpSpPr>
        <p:pic>
          <p:nvPicPr>
            <p:cNvPr id="35" name="Object 3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180000">
              <a:off x="10074561" y="6686347"/>
              <a:ext cx="1411328" cy="857382"/>
            </a:xfrm>
            <a:prstGeom prst="rect">
              <a:avLst/>
            </a:prstGeom>
          </p:spPr>
        </p:pic>
      </p:grpSp>
      <p:pic>
        <p:nvPicPr>
          <p:cNvPr id="37" name="Object 36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688917" y="3961012"/>
            <a:ext cx="4025724" cy="820914"/>
          </a:xfrm>
          <a:prstGeom prst="rect">
            <a:avLst/>
          </a:prstGeom>
        </p:spPr>
      </p:pic>
      <p:pic>
        <p:nvPicPr>
          <p:cNvPr id="38" name="Object 3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1202221" y="3376812"/>
            <a:ext cx="4288105" cy="830438"/>
          </a:xfrm>
          <a:prstGeom prst="rect">
            <a:avLst/>
          </a:prstGeom>
        </p:spPr>
      </p:pic>
      <p:pic>
        <p:nvPicPr>
          <p:cNvPr id="39" name="Object 38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605850" y="7425612"/>
            <a:ext cx="4025724" cy="830438"/>
          </a:xfrm>
          <a:prstGeom prst="rect">
            <a:avLst/>
          </a:prstGeom>
        </p:spPr>
      </p:pic>
      <p:grpSp>
        <p:nvGrpSpPr>
          <p:cNvPr id="1012" name="그룹 1012"/>
          <p:cNvGrpSpPr/>
          <p:nvPr/>
        </p:nvGrpSpPr>
        <p:grpSpPr>
          <a:xfrm>
            <a:off x="2286682" y="2874766"/>
            <a:ext cx="902761" cy="692071"/>
            <a:chOff x="2286682" y="2874766"/>
            <a:chExt cx="902761" cy="692071"/>
          </a:xfrm>
        </p:grpSpPr>
        <p:pic>
          <p:nvPicPr>
            <p:cNvPr id="41" name="Object 40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 rot="-15540000">
              <a:off x="2286682" y="2874766"/>
              <a:ext cx="902761" cy="692071"/>
            </a:xfrm>
            <a:prstGeom prst="rect">
              <a:avLst/>
            </a:prstGeom>
          </p:spPr>
        </p:pic>
      </p:grpSp>
      <p:grpSp>
        <p:nvGrpSpPr>
          <p:cNvPr id="1013" name="그룹 1013"/>
          <p:cNvGrpSpPr/>
          <p:nvPr/>
        </p:nvGrpSpPr>
        <p:grpSpPr>
          <a:xfrm>
            <a:off x="3460935" y="3178625"/>
            <a:ext cx="816960" cy="496303"/>
            <a:chOff x="3460935" y="3178625"/>
            <a:chExt cx="816960" cy="496303"/>
          </a:xfrm>
        </p:grpSpPr>
        <p:pic>
          <p:nvPicPr>
            <p:cNvPr id="44" name="Object 43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 rot="-2820000">
              <a:off x="3460935" y="3178625"/>
              <a:ext cx="816960" cy="496303"/>
            </a:xfrm>
            <a:prstGeom prst="rect">
              <a:avLst/>
            </a:prstGeom>
          </p:spPr>
        </p:pic>
      </p:grpSp>
      <p:grpSp>
        <p:nvGrpSpPr>
          <p:cNvPr id="1014" name="그룹 1014"/>
          <p:cNvGrpSpPr/>
          <p:nvPr/>
        </p:nvGrpSpPr>
        <p:grpSpPr>
          <a:xfrm>
            <a:off x="1321307" y="8551463"/>
            <a:ext cx="3537126" cy="687518"/>
            <a:chOff x="1321307" y="8551463"/>
            <a:chExt cx="3537126" cy="687518"/>
          </a:xfrm>
        </p:grpSpPr>
        <p:pic>
          <p:nvPicPr>
            <p:cNvPr id="47" name="Object 46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321307" y="8551463"/>
              <a:ext cx="3537126" cy="687518"/>
            </a:xfrm>
            <a:prstGeom prst="rect">
              <a:avLst/>
            </a:prstGeom>
          </p:spPr>
        </p:pic>
      </p:grpSp>
      <p:grpSp>
        <p:nvGrpSpPr>
          <p:cNvPr id="1015" name="그룹 1015"/>
          <p:cNvGrpSpPr/>
          <p:nvPr/>
        </p:nvGrpSpPr>
        <p:grpSpPr>
          <a:xfrm>
            <a:off x="4870273" y="8380420"/>
            <a:ext cx="816960" cy="496303"/>
            <a:chOff x="4870273" y="8380420"/>
            <a:chExt cx="816960" cy="496303"/>
          </a:xfrm>
        </p:grpSpPr>
        <p:pic>
          <p:nvPicPr>
            <p:cNvPr id="50" name="Object 49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 rot="-1260000">
              <a:off x="4870273" y="8380420"/>
              <a:ext cx="816960" cy="496303"/>
            </a:xfrm>
            <a:prstGeom prst="rect">
              <a:avLst/>
            </a:prstGeom>
          </p:spPr>
        </p:pic>
      </p:grpSp>
      <p:grpSp>
        <p:nvGrpSpPr>
          <p:cNvPr id="1016" name="그룹 1016"/>
          <p:cNvGrpSpPr/>
          <p:nvPr/>
        </p:nvGrpSpPr>
        <p:grpSpPr>
          <a:xfrm>
            <a:off x="1705074" y="6152983"/>
            <a:ext cx="3537126" cy="687518"/>
            <a:chOff x="1705074" y="6152983"/>
            <a:chExt cx="3537126" cy="687518"/>
          </a:xfrm>
        </p:grpSpPr>
        <p:pic>
          <p:nvPicPr>
            <p:cNvPr id="53" name="Object 52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705074" y="6152983"/>
              <a:ext cx="3537126" cy="687518"/>
            </a:xfrm>
            <a:prstGeom prst="rect">
              <a:avLst/>
            </a:prstGeom>
          </p:spPr>
        </p:pic>
      </p:grpSp>
      <p:grpSp>
        <p:nvGrpSpPr>
          <p:cNvPr id="1017" name="그룹 1017"/>
          <p:cNvGrpSpPr/>
          <p:nvPr/>
        </p:nvGrpSpPr>
        <p:grpSpPr>
          <a:xfrm>
            <a:off x="2464242" y="7134215"/>
            <a:ext cx="816960" cy="496303"/>
            <a:chOff x="2464242" y="7134215"/>
            <a:chExt cx="816960" cy="496303"/>
          </a:xfrm>
        </p:grpSpPr>
        <p:pic>
          <p:nvPicPr>
            <p:cNvPr id="56" name="Object 55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 rot="5340000">
              <a:off x="2464242" y="7134215"/>
              <a:ext cx="816960" cy="496303"/>
            </a:xfrm>
            <a:prstGeom prst="rect">
              <a:avLst/>
            </a:prstGeom>
          </p:spPr>
        </p:pic>
      </p:grpSp>
      <p:grpSp>
        <p:nvGrpSpPr>
          <p:cNvPr id="1018" name="그룹 1018"/>
          <p:cNvGrpSpPr/>
          <p:nvPr/>
        </p:nvGrpSpPr>
        <p:grpSpPr>
          <a:xfrm>
            <a:off x="13752928" y="2123813"/>
            <a:ext cx="3537126" cy="687518"/>
            <a:chOff x="13752928" y="2123813"/>
            <a:chExt cx="3537126" cy="687518"/>
          </a:xfrm>
        </p:grpSpPr>
        <p:pic>
          <p:nvPicPr>
            <p:cNvPr id="59" name="Object 58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3752928" y="2123813"/>
              <a:ext cx="3537126" cy="687518"/>
            </a:xfrm>
            <a:prstGeom prst="rect">
              <a:avLst/>
            </a:prstGeom>
          </p:spPr>
        </p:pic>
      </p:grpSp>
      <p:grpSp>
        <p:nvGrpSpPr>
          <p:cNvPr id="1019" name="그룹 1019"/>
          <p:cNvGrpSpPr/>
          <p:nvPr/>
        </p:nvGrpSpPr>
        <p:grpSpPr>
          <a:xfrm>
            <a:off x="12951698" y="2490723"/>
            <a:ext cx="663468" cy="496303"/>
            <a:chOff x="12951698" y="2490723"/>
            <a:chExt cx="663468" cy="496303"/>
          </a:xfrm>
        </p:grpSpPr>
        <p:pic>
          <p:nvPicPr>
            <p:cNvPr id="62" name="Object 61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 rot="-13320000">
              <a:off x="12951698" y="2490723"/>
              <a:ext cx="663468" cy="496303"/>
            </a:xfrm>
            <a:prstGeom prst="rect">
              <a:avLst/>
            </a:prstGeom>
          </p:spPr>
        </p:pic>
      </p:grpSp>
      <p:grpSp>
        <p:nvGrpSpPr>
          <p:cNvPr id="1020" name="그룹 1020"/>
          <p:cNvGrpSpPr/>
          <p:nvPr/>
        </p:nvGrpSpPr>
        <p:grpSpPr>
          <a:xfrm>
            <a:off x="13209987" y="4734317"/>
            <a:ext cx="3537126" cy="687518"/>
            <a:chOff x="13209987" y="4734317"/>
            <a:chExt cx="3537126" cy="687518"/>
          </a:xfrm>
        </p:grpSpPr>
        <p:pic>
          <p:nvPicPr>
            <p:cNvPr id="65" name="Object 64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3209987" y="4734317"/>
              <a:ext cx="3537126" cy="687518"/>
            </a:xfrm>
            <a:prstGeom prst="rect">
              <a:avLst/>
            </a:prstGeom>
          </p:spPr>
        </p:pic>
      </p:grpSp>
      <p:grpSp>
        <p:nvGrpSpPr>
          <p:cNvPr id="1021" name="그룹 1021"/>
          <p:cNvGrpSpPr/>
          <p:nvPr/>
        </p:nvGrpSpPr>
        <p:grpSpPr>
          <a:xfrm>
            <a:off x="12541417" y="4454929"/>
            <a:ext cx="816960" cy="496303"/>
            <a:chOff x="12541417" y="4454929"/>
            <a:chExt cx="816960" cy="496303"/>
          </a:xfrm>
        </p:grpSpPr>
        <p:pic>
          <p:nvPicPr>
            <p:cNvPr id="68" name="Object 67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 rot="3600000">
              <a:off x="12541417" y="4454929"/>
              <a:ext cx="816960" cy="496303"/>
            </a:xfrm>
            <a:prstGeom prst="rect">
              <a:avLst/>
            </a:prstGeom>
          </p:spPr>
        </p:pic>
      </p:grpSp>
      <p:pic>
        <p:nvPicPr>
          <p:cNvPr id="70" name="Object 69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3743183" y="2800126"/>
            <a:ext cx="3856183" cy="688887"/>
          </a:xfrm>
          <a:prstGeom prst="rect">
            <a:avLst/>
          </a:prstGeom>
        </p:spPr>
      </p:pic>
      <p:pic>
        <p:nvPicPr>
          <p:cNvPr id="71" name="Object 70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707202" y="1945288"/>
            <a:ext cx="3908145" cy="688887"/>
          </a:xfrm>
          <a:prstGeom prst="rect">
            <a:avLst/>
          </a:prstGeom>
        </p:spPr>
      </p:pic>
      <p:pic>
        <p:nvPicPr>
          <p:cNvPr id="72" name="Object 71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935688" y="6214211"/>
            <a:ext cx="4161640" cy="704745"/>
          </a:xfrm>
          <a:prstGeom prst="rect">
            <a:avLst/>
          </a:prstGeom>
        </p:spPr>
      </p:pic>
      <p:pic>
        <p:nvPicPr>
          <p:cNvPr id="73" name="Object 72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553669" y="8612697"/>
            <a:ext cx="4161611" cy="695221"/>
          </a:xfrm>
          <a:prstGeom prst="rect">
            <a:avLst/>
          </a:prstGeom>
        </p:spPr>
      </p:pic>
      <p:pic>
        <p:nvPicPr>
          <p:cNvPr id="74" name="Object 73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12530897" y="4788621"/>
            <a:ext cx="4109135" cy="695221"/>
          </a:xfrm>
          <a:prstGeom prst="rect">
            <a:avLst/>
          </a:prstGeom>
        </p:spPr>
      </p:pic>
      <p:pic>
        <p:nvPicPr>
          <p:cNvPr id="75" name="Object 74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12960811" y="2179821"/>
            <a:ext cx="4209230" cy="695221"/>
          </a:xfrm>
          <a:prstGeom prst="rect">
            <a:avLst/>
          </a:prstGeom>
        </p:spPr>
      </p:pic>
      <p:grpSp>
        <p:nvGrpSpPr>
          <p:cNvPr id="1022" name="그룹 1022"/>
          <p:cNvGrpSpPr/>
          <p:nvPr/>
        </p:nvGrpSpPr>
        <p:grpSpPr>
          <a:xfrm>
            <a:off x="11637957" y="6622456"/>
            <a:ext cx="3567766" cy="976921"/>
            <a:chOff x="11637957" y="6622456"/>
            <a:chExt cx="3567766" cy="976921"/>
          </a:xfrm>
        </p:grpSpPr>
        <p:pic>
          <p:nvPicPr>
            <p:cNvPr id="77" name="Object 76"/>
            <p:cNvPicPr>
              <a:picLocks noChangeAspect="1"/>
            </p:cNvPicPr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1637957" y="6622456"/>
              <a:ext cx="3567766" cy="976921"/>
            </a:xfrm>
            <a:prstGeom prst="rect">
              <a:avLst/>
            </a:prstGeom>
          </p:spPr>
        </p:pic>
      </p:grpSp>
      <p:grpSp>
        <p:nvGrpSpPr>
          <p:cNvPr id="1023" name="그룹 1023"/>
          <p:cNvGrpSpPr/>
          <p:nvPr/>
        </p:nvGrpSpPr>
        <p:grpSpPr>
          <a:xfrm>
            <a:off x="11846965" y="8741208"/>
            <a:ext cx="3537126" cy="687518"/>
            <a:chOff x="11846965" y="8741208"/>
            <a:chExt cx="3537126" cy="687518"/>
          </a:xfrm>
        </p:grpSpPr>
        <p:pic>
          <p:nvPicPr>
            <p:cNvPr id="80" name="Object 79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846965" y="8741208"/>
              <a:ext cx="3537126" cy="687518"/>
            </a:xfrm>
            <a:prstGeom prst="rect">
              <a:avLst/>
            </a:prstGeom>
          </p:spPr>
        </p:pic>
      </p:grpSp>
      <p:grpSp>
        <p:nvGrpSpPr>
          <p:cNvPr id="1024" name="그룹 1024"/>
          <p:cNvGrpSpPr/>
          <p:nvPr/>
        </p:nvGrpSpPr>
        <p:grpSpPr>
          <a:xfrm>
            <a:off x="13796208" y="7853499"/>
            <a:ext cx="3537126" cy="687518"/>
            <a:chOff x="13796208" y="7853499"/>
            <a:chExt cx="3537126" cy="687518"/>
          </a:xfrm>
        </p:grpSpPr>
        <p:pic>
          <p:nvPicPr>
            <p:cNvPr id="83" name="Object 82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796208" y="7853499"/>
              <a:ext cx="3537126" cy="687518"/>
            </a:xfrm>
            <a:prstGeom prst="rect">
              <a:avLst/>
            </a:prstGeom>
          </p:spPr>
        </p:pic>
      </p:grpSp>
      <p:pic>
        <p:nvPicPr>
          <p:cNvPr id="85" name="Object 84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10985507" y="6755421"/>
            <a:ext cx="4156543" cy="820914"/>
          </a:xfrm>
          <a:prstGeom prst="rect">
            <a:avLst/>
          </a:prstGeom>
        </p:spPr>
      </p:pic>
      <p:grpSp>
        <p:nvGrpSpPr>
          <p:cNvPr id="1025" name="그룹 1025"/>
          <p:cNvGrpSpPr/>
          <p:nvPr/>
        </p:nvGrpSpPr>
        <p:grpSpPr>
          <a:xfrm>
            <a:off x="11676098" y="7809931"/>
            <a:ext cx="857673" cy="692071"/>
            <a:chOff x="11676098" y="7809931"/>
            <a:chExt cx="857673" cy="692071"/>
          </a:xfrm>
        </p:grpSpPr>
        <p:pic>
          <p:nvPicPr>
            <p:cNvPr id="87" name="Object 86"/>
            <p:cNvPicPr>
              <a:picLocks noChangeAspect="1"/>
            </p:cNvPicPr>
            <p:nvPr/>
          </p:nvPicPr>
          <p:blipFill>
            <a:blip r:embed="rId30" cstate="print"/>
            <a:stretch>
              <a:fillRect/>
            </a:stretch>
          </p:blipFill>
          <p:spPr>
            <a:xfrm rot="15540000">
              <a:off x="11676098" y="7809931"/>
              <a:ext cx="857673" cy="692071"/>
            </a:xfrm>
            <a:prstGeom prst="rect">
              <a:avLst/>
            </a:prstGeom>
          </p:spPr>
        </p:pic>
      </p:grpSp>
      <p:grpSp>
        <p:nvGrpSpPr>
          <p:cNvPr id="1026" name="그룹 1026"/>
          <p:cNvGrpSpPr/>
          <p:nvPr/>
        </p:nvGrpSpPr>
        <p:grpSpPr>
          <a:xfrm>
            <a:off x="15273366" y="6958519"/>
            <a:ext cx="624321" cy="852726"/>
            <a:chOff x="15273366" y="6958519"/>
            <a:chExt cx="624321" cy="852726"/>
          </a:xfrm>
        </p:grpSpPr>
        <p:pic>
          <p:nvPicPr>
            <p:cNvPr id="90" name="Object 89"/>
            <p:cNvPicPr>
              <a:picLocks noChangeAspect="1"/>
            </p:cNvPicPr>
            <p:nvPr/>
          </p:nvPicPr>
          <p:blipFill>
            <a:blip r:embed="rId31" cstate="print"/>
            <a:stretch>
              <a:fillRect/>
            </a:stretch>
          </p:blipFill>
          <p:spPr>
            <a:xfrm rot="-5760000">
              <a:off x="15273366" y="6958519"/>
              <a:ext cx="624321" cy="852726"/>
            </a:xfrm>
            <a:prstGeom prst="rect">
              <a:avLst/>
            </a:prstGeom>
          </p:spPr>
        </p:pic>
      </p:grpSp>
      <p:pic>
        <p:nvPicPr>
          <p:cNvPr id="92" name="Object 91"/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11909773" y="8785735"/>
            <a:ext cx="3336745" cy="688878"/>
          </a:xfrm>
          <a:prstGeom prst="rect">
            <a:avLst/>
          </a:prstGeom>
        </p:spPr>
      </p:pic>
      <p:pic>
        <p:nvPicPr>
          <p:cNvPr id="93" name="Object 92"/>
          <p:cNvPicPr>
            <a:picLocks noChangeAspect="1"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13112040" y="7895611"/>
            <a:ext cx="4099611" cy="6952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3181511" y="0"/>
            <a:ext cx="15242733" cy="10285714"/>
            <a:chOff x="-3181511" y="0"/>
            <a:chExt cx="15242733" cy="10285714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181511" y="0"/>
              <a:ext cx="15242733" cy="10285714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6571135" y="-1256849"/>
            <a:ext cx="13393265" cy="12609524"/>
            <a:chOff x="6571135" y="-1256849"/>
            <a:chExt cx="12533921" cy="12609524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5400000">
              <a:off x="6571135" y="-1256849"/>
              <a:ext cx="12533921" cy="12609524"/>
            </a:xfrm>
            <a:prstGeom prst="rect">
              <a:avLst/>
            </a:prstGeom>
          </p:spPr>
        </p:pic>
      </p:grpSp>
      <p:pic>
        <p:nvPicPr>
          <p:cNvPr id="8" name="Object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106" y="387670"/>
            <a:ext cx="2077799" cy="1821875"/>
          </a:xfrm>
          <a:prstGeom prst="rect">
            <a:avLst/>
          </a:prstGeom>
        </p:spPr>
      </p:pic>
      <p:pic>
        <p:nvPicPr>
          <p:cNvPr id="9" name="Object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2120" y="1650104"/>
            <a:ext cx="1823093" cy="1008760"/>
          </a:xfrm>
          <a:prstGeom prst="rect">
            <a:avLst/>
          </a:prstGeom>
        </p:spPr>
      </p:pic>
      <p:pic>
        <p:nvPicPr>
          <p:cNvPr id="10" name="Object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217717" y="1451051"/>
            <a:ext cx="1175140" cy="1034549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7659226" y="1533399"/>
            <a:ext cx="2120987" cy="1982932"/>
            <a:chOff x="7659226" y="1533399"/>
            <a:chExt cx="2120987" cy="1982932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10800000">
              <a:off x="7659226" y="1533399"/>
              <a:ext cx="2120987" cy="1982932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259621" y="2299621"/>
            <a:ext cx="5236296" cy="1206829"/>
          </a:xfrm>
          <a:prstGeom prst="rect">
            <a:avLst/>
          </a:prstGeom>
        </p:spPr>
      </p:pic>
      <p:pic>
        <p:nvPicPr>
          <p:cNvPr id="15" name="Object 1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227241" y="4143432"/>
            <a:ext cx="1474102" cy="1025026"/>
          </a:xfrm>
          <a:prstGeom prst="rect">
            <a:avLst/>
          </a:prstGeom>
        </p:spPr>
      </p:pic>
      <p:pic>
        <p:nvPicPr>
          <p:cNvPr id="16" name="Object 1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259621" y="4953898"/>
            <a:ext cx="5340343" cy="1206829"/>
          </a:xfrm>
          <a:prstGeom prst="rect">
            <a:avLst/>
          </a:prstGeom>
        </p:spPr>
      </p:pic>
      <p:pic>
        <p:nvPicPr>
          <p:cNvPr id="17" name="Object 1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227241" y="6868460"/>
            <a:ext cx="1464578" cy="986930"/>
          </a:xfrm>
          <a:prstGeom prst="rect">
            <a:avLst/>
          </a:prstGeom>
        </p:spPr>
      </p:pic>
      <p:pic>
        <p:nvPicPr>
          <p:cNvPr id="18" name="Object 17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259621" y="7697983"/>
            <a:ext cx="4272991" cy="1206829"/>
          </a:xfrm>
          <a:prstGeom prst="rect">
            <a:avLst/>
          </a:prstGeom>
        </p:spPr>
      </p:pic>
      <p:grpSp>
        <p:nvGrpSpPr>
          <p:cNvPr id="1004" name="그룹 1004"/>
          <p:cNvGrpSpPr/>
          <p:nvPr/>
        </p:nvGrpSpPr>
        <p:grpSpPr>
          <a:xfrm>
            <a:off x="7659226" y="4091456"/>
            <a:ext cx="2096062" cy="2092483"/>
            <a:chOff x="7659226" y="4091456"/>
            <a:chExt cx="2096062" cy="2092483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59226" y="4091456"/>
              <a:ext cx="2096062" cy="2092483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7659226" y="6814551"/>
            <a:ext cx="2099895" cy="1973078"/>
            <a:chOff x="7659226" y="6814551"/>
            <a:chExt cx="2099895" cy="1973078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 rot="-10800000">
              <a:off x="7659226" y="6814551"/>
              <a:ext cx="2099895" cy="1973078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7296418" y="1724727"/>
            <a:ext cx="2846605" cy="1494467"/>
            <a:chOff x="7296418" y="1724727"/>
            <a:chExt cx="2846605" cy="1494467"/>
          </a:xfrm>
        </p:grpSpPr>
        <p:pic>
          <p:nvPicPr>
            <p:cNvPr id="26" name="Object 25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296418" y="1724727"/>
              <a:ext cx="2846605" cy="1494467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7949403" y="6976456"/>
            <a:ext cx="1466831" cy="1466831"/>
            <a:chOff x="7949403" y="6976456"/>
            <a:chExt cx="1466831" cy="1466831"/>
          </a:xfrm>
        </p:grpSpPr>
        <p:pic>
          <p:nvPicPr>
            <p:cNvPr id="29" name="Object 28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49403" y="6976456"/>
              <a:ext cx="1466831" cy="1466831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7915766" y="4361095"/>
            <a:ext cx="1542014" cy="1542014"/>
            <a:chOff x="7915766" y="4361095"/>
            <a:chExt cx="1542014" cy="1542014"/>
          </a:xfrm>
        </p:grpSpPr>
        <p:pic>
          <p:nvPicPr>
            <p:cNvPr id="32" name="Object 31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915766" y="4361095"/>
              <a:ext cx="1542014" cy="1542014"/>
            </a:xfrm>
            <a:prstGeom prst="rect">
              <a:avLst/>
            </a:prstGeom>
          </p:spPr>
        </p:pic>
      </p:grpSp>
      <p:pic>
        <p:nvPicPr>
          <p:cNvPr id="2" name="Object 13">
            <a:extLst>
              <a:ext uri="{FF2B5EF4-FFF2-40B4-BE49-F238E27FC236}">
                <a16:creationId xmlns:a16="http://schemas.microsoft.com/office/drawing/2014/main" id="{8156E8A8-ACC5-07A3-EB0B-66A00D5E5057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4528022" y="-459"/>
            <a:ext cx="4101316" cy="10423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76200" y="-3076491"/>
            <a:ext cx="11605003" cy="15870986"/>
            <a:chOff x="-76200" y="-3076491"/>
            <a:chExt cx="11605003" cy="15870986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 rotWithShape="1">
            <a:blip r:embed="rId3" cstate="print"/>
            <a:srcRect l="36830"/>
            <a:stretch/>
          </p:blipFill>
          <p:spPr>
            <a:xfrm>
              <a:off x="-76200" y="-3076491"/>
              <a:ext cx="11605003" cy="15870986"/>
            </a:xfrm>
            <a:prstGeom prst="rect">
              <a:avLst/>
            </a:prstGeom>
          </p:spPr>
        </p:pic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5F3BA7D4-E9AB-675F-33DA-B4653CA06F67}"/>
              </a:ext>
            </a:extLst>
          </p:cNvPr>
          <p:cNvSpPr/>
          <p:nvPr/>
        </p:nvSpPr>
        <p:spPr>
          <a:xfrm>
            <a:off x="-76200" y="-876300"/>
            <a:ext cx="11605003" cy="12115800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Object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6919" y="438557"/>
            <a:ext cx="2710551" cy="1862466"/>
          </a:xfrm>
          <a:prstGeom prst="rect">
            <a:avLst/>
          </a:prstGeom>
        </p:spPr>
      </p:pic>
      <p:pic>
        <p:nvPicPr>
          <p:cNvPr id="9" name="Object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44224" y="1744219"/>
            <a:ext cx="2708932" cy="1514560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6561611" y="-1256849"/>
            <a:ext cx="11954989" cy="12609524"/>
            <a:chOff x="6561611" y="-1256849"/>
            <a:chExt cx="12533921" cy="12609524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5400000">
              <a:off x="6561611" y="-1256849"/>
              <a:ext cx="12533921" cy="12609524"/>
            </a:xfrm>
            <a:prstGeom prst="rect">
              <a:avLst/>
            </a:prstGeom>
          </p:spPr>
        </p:pic>
      </p:grpSp>
      <p:pic>
        <p:nvPicPr>
          <p:cNvPr id="10" name="Object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236765" y="1522889"/>
            <a:ext cx="1767254" cy="986578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7659226" y="1533399"/>
            <a:ext cx="2120987" cy="1982932"/>
            <a:chOff x="7659226" y="1533399"/>
            <a:chExt cx="2120987" cy="1982932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-10800000">
              <a:off x="7659226" y="1533399"/>
              <a:ext cx="2120987" cy="1982932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259621" y="2299621"/>
            <a:ext cx="4797258" cy="1206829"/>
          </a:xfrm>
          <a:prstGeom prst="rect">
            <a:avLst/>
          </a:prstGeom>
        </p:spPr>
      </p:pic>
      <p:pic>
        <p:nvPicPr>
          <p:cNvPr id="15" name="Object 1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227241" y="4143432"/>
            <a:ext cx="1474102" cy="1025026"/>
          </a:xfrm>
          <a:prstGeom prst="rect">
            <a:avLst/>
          </a:prstGeom>
        </p:spPr>
      </p:pic>
      <p:pic>
        <p:nvPicPr>
          <p:cNvPr id="16" name="Object 15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259621" y="4953898"/>
            <a:ext cx="4104181" cy="1206829"/>
          </a:xfrm>
          <a:prstGeom prst="rect">
            <a:avLst/>
          </a:prstGeom>
        </p:spPr>
      </p:pic>
      <p:pic>
        <p:nvPicPr>
          <p:cNvPr id="17" name="Object 16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236765" y="6919308"/>
            <a:ext cx="1112131" cy="990465"/>
          </a:xfrm>
          <a:prstGeom prst="rect">
            <a:avLst/>
          </a:prstGeom>
        </p:spPr>
      </p:pic>
      <p:pic>
        <p:nvPicPr>
          <p:cNvPr id="18" name="Object 17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0259621" y="7697983"/>
            <a:ext cx="4021324" cy="1206829"/>
          </a:xfrm>
          <a:prstGeom prst="rect">
            <a:avLst/>
          </a:prstGeom>
        </p:spPr>
      </p:pic>
      <p:grpSp>
        <p:nvGrpSpPr>
          <p:cNvPr id="1004" name="그룹 1004"/>
          <p:cNvGrpSpPr/>
          <p:nvPr/>
        </p:nvGrpSpPr>
        <p:grpSpPr>
          <a:xfrm>
            <a:off x="7659226" y="4091456"/>
            <a:ext cx="2096062" cy="2092483"/>
            <a:chOff x="7659226" y="4091456"/>
            <a:chExt cx="2096062" cy="2092483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659226" y="4091456"/>
              <a:ext cx="2096062" cy="2092483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7659226" y="6814551"/>
            <a:ext cx="2099895" cy="1973078"/>
            <a:chOff x="7659226" y="6814551"/>
            <a:chExt cx="2099895" cy="1973078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 rot="-10800000">
              <a:off x="7659226" y="6814551"/>
              <a:ext cx="2099895" cy="1973078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7949403" y="1724727"/>
            <a:ext cx="1602083" cy="1602083"/>
            <a:chOff x="7949403" y="1724727"/>
            <a:chExt cx="1602083" cy="1602083"/>
          </a:xfrm>
        </p:grpSpPr>
        <p:pic>
          <p:nvPicPr>
            <p:cNvPr id="26" name="Object 25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49403" y="1724727"/>
              <a:ext cx="1602083" cy="1602083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7892937" y="7033590"/>
            <a:ext cx="1611238" cy="1611238"/>
            <a:chOff x="7892937" y="7033590"/>
            <a:chExt cx="1611238" cy="1611238"/>
          </a:xfrm>
        </p:grpSpPr>
        <p:pic>
          <p:nvPicPr>
            <p:cNvPr id="29" name="Object 28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892937" y="7033590"/>
              <a:ext cx="1611238" cy="1611238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7915766" y="4361095"/>
            <a:ext cx="1542014" cy="1542014"/>
            <a:chOff x="7915766" y="4361095"/>
            <a:chExt cx="1542014" cy="1542014"/>
          </a:xfrm>
        </p:grpSpPr>
        <p:pic>
          <p:nvPicPr>
            <p:cNvPr id="32" name="Object 31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915766" y="4361095"/>
              <a:ext cx="1542014" cy="1542014"/>
            </a:xfrm>
            <a:prstGeom prst="rect">
              <a:avLst/>
            </a:prstGeom>
          </p:spPr>
        </p:pic>
      </p:grpSp>
      <p:pic>
        <p:nvPicPr>
          <p:cNvPr id="4" name="Object 13">
            <a:extLst>
              <a:ext uri="{FF2B5EF4-FFF2-40B4-BE49-F238E27FC236}">
                <a16:creationId xmlns:a16="http://schemas.microsoft.com/office/drawing/2014/main" id="{5BF3D1BA-101E-A5FA-B4CC-9BC6623F2F78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4528022" y="-459"/>
            <a:ext cx="4101316" cy="10423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6571135" y="-1256849"/>
            <a:ext cx="12533921" cy="12609524"/>
            <a:chOff x="6571135" y="-1256849"/>
            <a:chExt cx="12533921" cy="12609524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5400000">
              <a:off x="6571135" y="-1256849"/>
              <a:ext cx="12533921" cy="12609524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-3545446" y="-34195"/>
            <a:ext cx="18374480" cy="10335645"/>
            <a:chOff x="-3545446" y="-34195"/>
            <a:chExt cx="18374480" cy="10335645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3545446" y="-34195"/>
              <a:ext cx="18374480" cy="10335645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6558375" y="-1256849"/>
            <a:ext cx="12533921" cy="12609524"/>
            <a:chOff x="6558375" y="-1256849"/>
            <a:chExt cx="12533921" cy="12609524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5400000">
              <a:off x="6558375" y="-1256849"/>
              <a:ext cx="12533921" cy="12609524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706" y="360402"/>
            <a:ext cx="2624837" cy="1850447"/>
          </a:xfrm>
          <a:prstGeom prst="rect">
            <a:avLst/>
          </a:prstGeom>
        </p:spPr>
      </p:pic>
      <p:pic>
        <p:nvPicPr>
          <p:cNvPr id="12" name="Object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87166" y="1517548"/>
            <a:ext cx="2485731" cy="1010817"/>
          </a:xfrm>
          <a:prstGeom prst="rect">
            <a:avLst/>
          </a:prstGeom>
        </p:spPr>
      </p:pic>
      <p:pic>
        <p:nvPicPr>
          <p:cNvPr id="13" name="Object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227241" y="1470098"/>
            <a:ext cx="1146569" cy="986930"/>
          </a:xfrm>
          <a:prstGeom prst="rect">
            <a:avLst/>
          </a:prstGeom>
        </p:spPr>
      </p:pic>
      <p:grpSp>
        <p:nvGrpSpPr>
          <p:cNvPr id="1004" name="그룹 1004"/>
          <p:cNvGrpSpPr/>
          <p:nvPr/>
        </p:nvGrpSpPr>
        <p:grpSpPr>
          <a:xfrm>
            <a:off x="7659226" y="1533399"/>
            <a:ext cx="2120987" cy="1982932"/>
            <a:chOff x="7659226" y="1533399"/>
            <a:chExt cx="2120987" cy="1982932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10800000">
              <a:off x="7659226" y="1533399"/>
              <a:ext cx="2120987" cy="1982932"/>
            </a:xfrm>
            <a:prstGeom prst="rect">
              <a:avLst/>
            </a:prstGeom>
          </p:spPr>
        </p:pic>
      </p:grpSp>
      <p:pic>
        <p:nvPicPr>
          <p:cNvPr id="17" name="Object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259621" y="2299621"/>
            <a:ext cx="3870858" cy="787791"/>
          </a:xfrm>
          <a:prstGeom prst="rect">
            <a:avLst/>
          </a:prstGeom>
        </p:spPr>
      </p:pic>
      <p:pic>
        <p:nvPicPr>
          <p:cNvPr id="18" name="Object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227241" y="4143432"/>
            <a:ext cx="1474102" cy="1025026"/>
          </a:xfrm>
          <a:prstGeom prst="rect">
            <a:avLst/>
          </a:prstGeom>
        </p:spPr>
      </p:pic>
      <p:pic>
        <p:nvPicPr>
          <p:cNvPr id="19" name="Object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205717" y="4921898"/>
            <a:ext cx="4973905" cy="1220496"/>
          </a:xfrm>
          <a:prstGeom prst="rect">
            <a:avLst/>
          </a:prstGeom>
        </p:spPr>
      </p:pic>
      <p:pic>
        <p:nvPicPr>
          <p:cNvPr id="20" name="Object 1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227241" y="6868460"/>
            <a:ext cx="1146569" cy="986930"/>
          </a:xfrm>
          <a:prstGeom prst="rect">
            <a:avLst/>
          </a:prstGeom>
        </p:spPr>
      </p:pic>
      <p:pic>
        <p:nvPicPr>
          <p:cNvPr id="21" name="Object 20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250098" y="7665983"/>
            <a:ext cx="3939781" cy="796934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7659226" y="4091456"/>
            <a:ext cx="2096062" cy="2092483"/>
            <a:chOff x="7659226" y="4091456"/>
            <a:chExt cx="2096062" cy="2092483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59226" y="4091456"/>
              <a:ext cx="2096062" cy="2092483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7659226" y="6814551"/>
            <a:ext cx="2099895" cy="1973078"/>
            <a:chOff x="7659226" y="6814551"/>
            <a:chExt cx="2099895" cy="1973078"/>
          </a:xfrm>
        </p:grpSpPr>
        <p:pic>
          <p:nvPicPr>
            <p:cNvPr id="26" name="Object 25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 rot="-10800000">
              <a:off x="7659226" y="6814551"/>
              <a:ext cx="2099895" cy="1973078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7915766" y="4361095"/>
            <a:ext cx="1542014" cy="1542014"/>
            <a:chOff x="7915766" y="4361095"/>
            <a:chExt cx="1542014" cy="1542014"/>
          </a:xfrm>
        </p:grpSpPr>
        <p:pic>
          <p:nvPicPr>
            <p:cNvPr id="29" name="Object 28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915766" y="4361095"/>
              <a:ext cx="1542014" cy="1542014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7684623" y="1454685"/>
            <a:ext cx="1987839" cy="1987839"/>
            <a:chOff x="7684623" y="1454685"/>
            <a:chExt cx="1987839" cy="1987839"/>
          </a:xfrm>
        </p:grpSpPr>
        <p:pic>
          <p:nvPicPr>
            <p:cNvPr id="32" name="Object 31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684623" y="1454685"/>
              <a:ext cx="1987839" cy="1987839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7850737" y="6885671"/>
            <a:ext cx="1729754" cy="1729754"/>
            <a:chOff x="7850737" y="6885671"/>
            <a:chExt cx="1729754" cy="1729754"/>
          </a:xfrm>
        </p:grpSpPr>
        <p:pic>
          <p:nvPicPr>
            <p:cNvPr id="35" name="Object 34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850737" y="6885671"/>
              <a:ext cx="1729754" cy="1729754"/>
            </a:xfrm>
            <a:prstGeom prst="rect">
              <a:avLst/>
            </a:prstGeom>
          </p:spPr>
        </p:pic>
      </p:grpSp>
      <p:pic>
        <p:nvPicPr>
          <p:cNvPr id="2" name="Object 13">
            <a:extLst>
              <a:ext uri="{FF2B5EF4-FFF2-40B4-BE49-F238E27FC236}">
                <a16:creationId xmlns:a16="http://schemas.microsoft.com/office/drawing/2014/main" id="{5A12D4EA-E25E-41A3-D1E0-FD8895A07937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4528022" y="-459"/>
            <a:ext cx="4101316" cy="104239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6571135" y="-1256849"/>
            <a:ext cx="12533921" cy="12609524"/>
            <a:chOff x="6571135" y="-1256849"/>
            <a:chExt cx="12533921" cy="12609524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5400000">
              <a:off x="6571135" y="-1256849"/>
              <a:ext cx="12533921" cy="12609524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-1557882" y="-37728"/>
            <a:ext cx="14472076" cy="10342710"/>
            <a:chOff x="-1557882" y="-37728"/>
            <a:chExt cx="14472076" cy="10342710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557882" y="-37728"/>
              <a:ext cx="14472076" cy="10342710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6558375" y="-1256849"/>
            <a:ext cx="12533921" cy="12609524"/>
            <a:chOff x="6558375" y="-1256849"/>
            <a:chExt cx="12533921" cy="12609524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5400000">
              <a:off x="6558375" y="-1256849"/>
              <a:ext cx="12533921" cy="12609524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640" y="233967"/>
            <a:ext cx="2662932" cy="1840923"/>
          </a:xfrm>
          <a:prstGeom prst="rect">
            <a:avLst/>
          </a:prstGeom>
        </p:spPr>
      </p:pic>
      <p:pic>
        <p:nvPicPr>
          <p:cNvPr id="12" name="Object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0812" y="1473165"/>
            <a:ext cx="2190321" cy="1010817"/>
          </a:xfrm>
          <a:prstGeom prst="rect">
            <a:avLst/>
          </a:prstGeom>
        </p:spPr>
      </p:pic>
      <p:pic>
        <p:nvPicPr>
          <p:cNvPr id="13" name="Object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271622" y="1451051"/>
            <a:ext cx="1830207" cy="1025026"/>
          </a:xfrm>
          <a:prstGeom prst="rect">
            <a:avLst/>
          </a:prstGeom>
        </p:spPr>
      </p:pic>
      <p:grpSp>
        <p:nvGrpSpPr>
          <p:cNvPr id="1004" name="그룹 1004"/>
          <p:cNvGrpSpPr/>
          <p:nvPr/>
        </p:nvGrpSpPr>
        <p:grpSpPr>
          <a:xfrm>
            <a:off x="7659226" y="1533399"/>
            <a:ext cx="2120987" cy="1982932"/>
            <a:chOff x="7659226" y="1533399"/>
            <a:chExt cx="2120987" cy="1982932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10800000">
              <a:off x="7659226" y="1533399"/>
              <a:ext cx="2120987" cy="1982932"/>
            </a:xfrm>
            <a:prstGeom prst="rect">
              <a:avLst/>
            </a:prstGeom>
          </p:spPr>
        </p:pic>
      </p:grpSp>
      <p:pic>
        <p:nvPicPr>
          <p:cNvPr id="17" name="Object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259621" y="2299621"/>
            <a:ext cx="5703667" cy="1644915"/>
          </a:xfrm>
          <a:prstGeom prst="rect">
            <a:avLst/>
          </a:prstGeom>
        </p:spPr>
      </p:pic>
      <p:pic>
        <p:nvPicPr>
          <p:cNvPr id="18" name="Object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227241" y="4143432"/>
            <a:ext cx="1474102" cy="1025026"/>
          </a:xfrm>
          <a:prstGeom prst="rect">
            <a:avLst/>
          </a:prstGeom>
        </p:spPr>
      </p:pic>
      <p:pic>
        <p:nvPicPr>
          <p:cNvPr id="19" name="Object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250098" y="4921898"/>
            <a:ext cx="5863305" cy="1220496"/>
          </a:xfrm>
          <a:prstGeom prst="rect">
            <a:avLst/>
          </a:prstGeom>
        </p:spPr>
      </p:pic>
      <p:pic>
        <p:nvPicPr>
          <p:cNvPr id="20" name="Object 1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227241" y="6868460"/>
            <a:ext cx="1175140" cy="986930"/>
          </a:xfrm>
          <a:prstGeom prst="rect">
            <a:avLst/>
          </a:prstGeom>
        </p:spPr>
      </p:pic>
      <p:pic>
        <p:nvPicPr>
          <p:cNvPr id="21" name="Object 20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259621" y="7697983"/>
            <a:ext cx="6461743" cy="1206829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7659226" y="4091456"/>
            <a:ext cx="2096062" cy="2092483"/>
            <a:chOff x="7659226" y="4091456"/>
            <a:chExt cx="2096062" cy="2092483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59226" y="4091456"/>
              <a:ext cx="2096062" cy="2092483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7659226" y="6814551"/>
            <a:ext cx="2099895" cy="1973078"/>
            <a:chOff x="7659226" y="6814551"/>
            <a:chExt cx="2099895" cy="1973078"/>
          </a:xfrm>
        </p:grpSpPr>
        <p:pic>
          <p:nvPicPr>
            <p:cNvPr id="26" name="Object 25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 rot="-10800000">
              <a:off x="7659226" y="6814551"/>
              <a:ext cx="2099895" cy="1973078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7915766" y="4361095"/>
            <a:ext cx="1542014" cy="1542014"/>
            <a:chOff x="7915766" y="4361095"/>
            <a:chExt cx="1542014" cy="1542014"/>
          </a:xfrm>
        </p:grpSpPr>
        <p:pic>
          <p:nvPicPr>
            <p:cNvPr id="29" name="Object 28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915766" y="4361095"/>
              <a:ext cx="1542014" cy="1542014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7807071" y="1728090"/>
            <a:ext cx="1593552" cy="1593552"/>
            <a:chOff x="7807071" y="1728090"/>
            <a:chExt cx="1593552" cy="1593552"/>
          </a:xfrm>
        </p:grpSpPr>
        <p:pic>
          <p:nvPicPr>
            <p:cNvPr id="32" name="Object 31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807071" y="1728090"/>
              <a:ext cx="1593552" cy="1593552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7902122" y="7035533"/>
            <a:ext cx="1569301" cy="1569301"/>
            <a:chOff x="7902122" y="7035533"/>
            <a:chExt cx="1569301" cy="1569301"/>
          </a:xfrm>
        </p:grpSpPr>
        <p:pic>
          <p:nvPicPr>
            <p:cNvPr id="35" name="Object 34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902122" y="7035533"/>
              <a:ext cx="1569301" cy="1569301"/>
            </a:xfrm>
            <a:prstGeom prst="rect">
              <a:avLst/>
            </a:prstGeom>
          </p:spPr>
        </p:pic>
      </p:grpSp>
      <p:pic>
        <p:nvPicPr>
          <p:cNvPr id="2" name="Object 13">
            <a:extLst>
              <a:ext uri="{FF2B5EF4-FFF2-40B4-BE49-F238E27FC236}">
                <a16:creationId xmlns:a16="http://schemas.microsoft.com/office/drawing/2014/main" id="{A4E3192A-BD66-53A5-4D0A-9CD52752BA55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4528022" y="-459"/>
            <a:ext cx="4101316" cy="104239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</Words>
  <Application>Microsoft Office PowerPoint</Application>
  <PresentationFormat>사용자 지정</PresentationFormat>
  <Paragraphs>1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officegen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officegen</dc:creator>
  <cp:lastModifiedBy>Ho o</cp:lastModifiedBy>
  <cp:revision>5</cp:revision>
  <dcterms:created xsi:type="dcterms:W3CDTF">2023-09-26T02:30:49Z</dcterms:created>
  <dcterms:modified xsi:type="dcterms:W3CDTF">2023-09-27T09:22:45Z</dcterms:modified>
</cp:coreProperties>
</file>